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4" r:id="rId7"/>
    <p:sldId id="263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44" autoAdjust="0"/>
    <p:restoredTop sz="94660"/>
  </p:normalViewPr>
  <p:slideViewPr>
    <p:cSldViewPr snapToGrid="0">
      <p:cViewPr varScale="1">
        <p:scale>
          <a:sx n="70" d="100"/>
          <a:sy n="70" d="100"/>
        </p:scale>
        <p:origin x="6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D97F-A15D-4A3A-9B66-9BC9A19F6A8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D1B8-BA79-4F27-9CD6-09C492386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023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D97F-A15D-4A3A-9B66-9BC9A19F6A8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D1B8-BA79-4F27-9CD6-09C492386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168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D97F-A15D-4A3A-9B66-9BC9A19F6A8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D1B8-BA79-4F27-9CD6-09C492386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937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D97F-A15D-4A3A-9B66-9BC9A19F6A8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D1B8-BA79-4F27-9CD6-09C492386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3023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D97F-A15D-4A3A-9B66-9BC9A19F6A8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D1B8-BA79-4F27-9CD6-09C492386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958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D97F-A15D-4A3A-9B66-9BC9A19F6A8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D1B8-BA79-4F27-9CD6-09C492386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620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D97F-A15D-4A3A-9B66-9BC9A19F6A8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D1B8-BA79-4F27-9CD6-09C492386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872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D97F-A15D-4A3A-9B66-9BC9A19F6A8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D1B8-BA79-4F27-9CD6-09C492386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15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D97F-A15D-4A3A-9B66-9BC9A19F6A8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D1B8-BA79-4F27-9CD6-09C492386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310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D97F-A15D-4A3A-9B66-9BC9A19F6A8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D1B8-BA79-4F27-9CD6-09C492386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27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6D97F-A15D-4A3A-9B66-9BC9A19F6A8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ED1B8-BA79-4F27-9CD6-09C492386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566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6D97F-A15D-4A3A-9B66-9BC9A19F6A84}" type="datetimeFigureOut">
              <a:rPr lang="ru-RU" smtClean="0"/>
              <a:t>10.09.2014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ED1B8-BA79-4F27-9CD6-09C492386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47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086" y="5532120"/>
            <a:ext cx="3026093" cy="115824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504" y="5338168"/>
            <a:ext cx="2743200" cy="1505867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0180" y="5182876"/>
            <a:ext cx="2968323" cy="150748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6828" y="5220139"/>
            <a:ext cx="1354655" cy="1325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631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769722" y="2579427"/>
            <a:ext cx="46525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+mj-lt"/>
                <a:cs typeface="Times New Roman" panose="02020603050405020304" pitchFamily="18" charset="0"/>
              </a:rPr>
              <a:t>Деятельность компании (одно предложение)</a:t>
            </a:r>
            <a:endParaRPr lang="ru-RU" sz="3200" b="1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01969" y="3656645"/>
            <a:ext cx="29880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компании</a:t>
            </a:r>
          </a:p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 основания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560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1445" y="1364776"/>
            <a:ext cx="32804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Продукты</a:t>
            </a:r>
            <a:r>
              <a:rPr lang="en-US" sz="3200" b="1" dirty="0" smtClean="0"/>
              <a:t>/</a:t>
            </a:r>
            <a:r>
              <a:rPr lang="ru-RU" sz="3200" b="1" dirty="0" smtClean="0"/>
              <a:t>услуги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64275" y="2497540"/>
            <a:ext cx="108090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Название продукта</a:t>
            </a:r>
            <a:r>
              <a:rPr lang="en-US" sz="2400" dirty="0" smtClean="0"/>
              <a:t>/</a:t>
            </a:r>
            <a:r>
              <a:rPr lang="ru-RU" sz="2400" dirty="0" smtClean="0"/>
              <a:t>услуги (описание продукта</a:t>
            </a:r>
            <a:r>
              <a:rPr lang="en-US" sz="2400" dirty="0" smtClean="0"/>
              <a:t>/</a:t>
            </a:r>
            <a:r>
              <a:rPr lang="ru-RU" sz="2400" dirty="0" smtClean="0"/>
              <a:t>услуги, для чего используется продукт</a:t>
            </a:r>
            <a:r>
              <a:rPr lang="en-US" sz="2400" dirty="0" smtClean="0"/>
              <a:t>/</a:t>
            </a:r>
            <a:r>
              <a:rPr lang="ru-RU" sz="2400" dirty="0" smtClean="0"/>
              <a:t>услуга)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710395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55093" y="1337481"/>
            <a:ext cx="113880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Инновационная составляющая (конкурентные преимущества)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00752" y="2456597"/>
            <a:ext cx="594829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Применение данной технологии позволяет: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…………………………………………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………………………………………...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И т.д.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54745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77922" y="1228299"/>
            <a:ext cx="13436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Рынок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77922" y="1937982"/>
            <a:ext cx="836850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2400" b="1" dirty="0" smtClean="0"/>
              <a:t>Тип рынка по территориальному признаку </a:t>
            </a:r>
          </a:p>
          <a:p>
            <a:r>
              <a:rPr lang="ru-RU" sz="2400" b="1" dirty="0" smtClean="0"/>
              <a:t>(местный, региональный, национальный, мировой)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sz="2400" b="1" dirty="0" smtClean="0"/>
              <a:t>Основные группы потребителей продукции (перечислить)</a:t>
            </a:r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664550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95785" y="1187355"/>
            <a:ext cx="29450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Эффективность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96036" y="62370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143753"/>
              </p:ext>
            </p:extLst>
          </p:nvPr>
        </p:nvGraphicFramePr>
        <p:xfrm>
          <a:off x="395785" y="1899593"/>
          <a:ext cx="6521209" cy="1212317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709333"/>
                <a:gridCol w="1127669"/>
                <a:gridCol w="2684207"/>
              </a:tblGrid>
              <a:tr h="445401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effectLst/>
                          <a:latin typeface="Calibri" panose="020F0502020204030204" pitchFamily="34" charset="0"/>
                        </a:rPr>
                        <a:t>Количество работающих на предприятии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effectLst/>
                          <a:latin typeface="Calibri" panose="020F0502020204030204" pitchFamily="34" charset="0"/>
                        </a:rPr>
                        <a:t>(с разбивкой по трем последним годам)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2012 год</a:t>
                      </a:r>
                      <a:endParaRPr lang="ru-RU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34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2013 год</a:t>
                      </a:r>
                      <a:endParaRPr lang="ru-RU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345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2014 год</a:t>
                      </a:r>
                      <a:endParaRPr lang="ru-RU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668953"/>
              </p:ext>
            </p:extLst>
          </p:nvPr>
        </p:nvGraphicFramePr>
        <p:xfrm>
          <a:off x="2828021" y="3429000"/>
          <a:ext cx="6535957" cy="146304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709333"/>
                <a:gridCol w="1142417"/>
                <a:gridCol w="2684207"/>
              </a:tblGrid>
              <a:tr h="474954">
                <a:tc rowSpan="3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Прибыль до уплаты налогов и процентов по кредитам </a:t>
                      </a: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(с разбивкой по трем последним годам)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2012 год</a:t>
                      </a:r>
                      <a:endParaRPr lang="ru-RU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6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2013 год</a:t>
                      </a:r>
                      <a:endParaRPr lang="ru-RU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2014 год </a:t>
                      </a:r>
                      <a:endParaRPr lang="ru-RU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(прогноз)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261065"/>
              </p:ext>
            </p:extLst>
          </p:nvPr>
        </p:nvGraphicFramePr>
        <p:xfrm>
          <a:off x="5232399" y="5124507"/>
          <a:ext cx="6536814" cy="111252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709333"/>
                <a:gridCol w="1143274"/>
                <a:gridCol w="2684207"/>
              </a:tblGrid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Чистая прибыль </a:t>
                      </a: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(с разбивкой по трем последним годам)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2012 год</a:t>
                      </a:r>
                      <a:endParaRPr lang="ru-RU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2013 год</a:t>
                      </a:r>
                      <a:endParaRPr lang="ru-RU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2014 год</a:t>
                      </a:r>
                      <a:endParaRPr lang="ru-RU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(прогноз)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6195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23332" y="1228298"/>
            <a:ext cx="28953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План развития 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23332" y="2197290"/>
            <a:ext cx="109182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В 2015 году …………. (выход на новые рынки, совершенствование продукта, увеличение прибыли, увеличение штата и т.д.)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В 2016 году …………. (выход на новые рынки, совершенствование продукта, увеличение прибыли, увеличение штата и т.д.)</a:t>
            </a:r>
          </a:p>
        </p:txBody>
      </p:sp>
    </p:spTree>
    <p:extLst>
      <p:ext uri="{BB962C8B-B14F-4D97-AF65-F5344CB8AC3E}">
        <p14:creationId xmlns:p14="http://schemas.microsoft.com/office/powerpoint/2010/main" val="987606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4967" y="1310185"/>
            <a:ext cx="34512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Фото презентация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2860227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177</Words>
  <Application>Microsoft Office PowerPoint</Application>
  <PresentationFormat>Широкоэкранный</PresentationFormat>
  <Paragraphs>36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ТыП</dc:creator>
  <cp:lastModifiedBy>ТыП</cp:lastModifiedBy>
  <cp:revision>25</cp:revision>
  <dcterms:created xsi:type="dcterms:W3CDTF">2014-09-04T06:11:34Z</dcterms:created>
  <dcterms:modified xsi:type="dcterms:W3CDTF">2014-09-10T12:21:25Z</dcterms:modified>
</cp:coreProperties>
</file>